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8" r:id="rId2"/>
  </p:sldMasterIdLst>
  <p:notesMasterIdLst>
    <p:notesMasterId r:id="rId29"/>
  </p:notesMasterIdLst>
  <p:sldIdLst>
    <p:sldId id="284" r:id="rId3"/>
    <p:sldId id="283" r:id="rId4"/>
    <p:sldId id="286" r:id="rId5"/>
    <p:sldId id="285" r:id="rId6"/>
    <p:sldId id="296" r:id="rId7"/>
    <p:sldId id="294" r:id="rId8"/>
    <p:sldId id="297" r:id="rId9"/>
    <p:sldId id="295" r:id="rId10"/>
    <p:sldId id="289" r:id="rId11"/>
    <p:sldId id="298" r:id="rId12"/>
    <p:sldId id="299" r:id="rId13"/>
    <p:sldId id="300" r:id="rId14"/>
    <p:sldId id="301" r:id="rId15"/>
    <p:sldId id="290" r:id="rId16"/>
    <p:sldId id="302" r:id="rId17"/>
    <p:sldId id="303" r:id="rId18"/>
    <p:sldId id="304" r:id="rId19"/>
    <p:sldId id="305" r:id="rId20"/>
    <p:sldId id="291" r:id="rId21"/>
    <p:sldId id="307" r:id="rId22"/>
    <p:sldId id="309" r:id="rId23"/>
    <p:sldId id="310" r:id="rId24"/>
    <p:sldId id="306" r:id="rId25"/>
    <p:sldId id="308" r:id="rId26"/>
    <p:sldId id="292" r:id="rId27"/>
    <p:sldId id="311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665"/>
    <a:srgbClr val="F3D3AA"/>
    <a:srgbClr val="0073B0"/>
    <a:srgbClr val="073269"/>
    <a:srgbClr val="DEDEDE"/>
    <a:srgbClr val="FFFFFF"/>
    <a:srgbClr val="986A4A"/>
    <a:srgbClr val="F2CB9B"/>
    <a:srgbClr val="CDBF97"/>
    <a:srgbClr val="8D7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37" autoAdjust="0"/>
    <p:restoredTop sz="94660"/>
  </p:normalViewPr>
  <p:slideViewPr>
    <p:cSldViewPr snapToGrid="0">
      <p:cViewPr>
        <p:scale>
          <a:sx n="66" d="100"/>
          <a:sy n="66" d="100"/>
        </p:scale>
        <p:origin x="330" y="10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8T08:59:41.4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238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679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17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390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894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59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2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43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507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21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226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03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67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35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93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829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191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707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40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82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66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32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65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711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66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34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08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04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756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65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683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0684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93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261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217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088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5202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1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074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59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1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664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238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926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924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15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641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21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133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20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909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28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891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0664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32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9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9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65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43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666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50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282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558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938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7529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6488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41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0497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048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931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16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19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981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546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281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59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4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3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17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977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563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9173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58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4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075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601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415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7754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607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0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73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827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745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985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007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34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97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81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0789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80598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449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730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49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2023/8/23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907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2023/8/23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8292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92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2926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1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34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82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customXml" Target="../ink/ink1.xm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775234" y="492285"/>
            <a:ext cx="3856117" cy="57706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211711" y="1124255"/>
            <a:ext cx="2983165" cy="4609490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751" y="770062"/>
            <a:ext cx="2916820" cy="1078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764" y="5080801"/>
            <a:ext cx="3474185" cy="128491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23880" y="1360464"/>
            <a:ext cx="198188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2">
                    <a:lumMod val="75000"/>
                  </a:schemeClr>
                </a:solidFill>
                <a:latin typeface="Arial"/>
                <a:ea typeface="华文新魏"/>
                <a:sym typeface="Arial"/>
              </a:rPr>
              <a:t>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90981" y="2383130"/>
            <a:ext cx="1981884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tx2">
                    <a:lumMod val="75000"/>
                  </a:schemeClr>
                </a:solidFill>
                <a:latin typeface="Arial"/>
                <a:ea typeface="华文新魏"/>
                <a:sym typeface="Arial"/>
              </a:rPr>
              <a:t>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961741" y="2800368"/>
            <a:ext cx="198188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2">
                    <a:lumMod val="75000"/>
                  </a:schemeClr>
                </a:solidFill>
                <a:latin typeface="Arial"/>
                <a:ea typeface="华文新魏"/>
                <a:sym typeface="Arial"/>
              </a:rPr>
              <a:t>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71471" y="3956353"/>
            <a:ext cx="198188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2">
                    <a:lumMod val="75000"/>
                  </a:schemeClr>
                </a:solidFill>
                <a:latin typeface="Arial"/>
                <a:ea typeface="华文新魏"/>
                <a:sym typeface="Arial"/>
              </a:rPr>
              <a:t>韵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01292" y="4579704"/>
            <a:ext cx="443955" cy="967722"/>
            <a:chOff x="20222703" y="11058283"/>
            <a:chExt cx="887909" cy="1935443"/>
          </a:xfrm>
        </p:grpSpPr>
        <p:pic>
          <p:nvPicPr>
            <p:cNvPr id="16" name="Picture" descr="Picture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0284441" y="1119512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</p:bldLst>
      </p:timing>
    </mc:Choice>
    <mc:Fallback xmlns="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sp>
        <p:nvSpPr>
          <p:cNvPr id="9" name="MAON"/>
          <p:cNvSpPr txBox="1"/>
          <p:nvPr/>
        </p:nvSpPr>
        <p:spPr>
          <a:xfrm>
            <a:off x="3309239" y="1878052"/>
            <a:ext cx="2960953" cy="83099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en-US" altLang="zh-CN" sz="4800" kern="0" spc="170" dirty="0">
                <a:latin typeface="Arial"/>
                <a:ea typeface="华文新魏"/>
                <a:sym typeface="Arial"/>
              </a:rPr>
              <a:t>【</a:t>
            </a:r>
            <a:r>
              <a:rPr lang="zh-CN" altLang="en-US" sz="4800" kern="0" spc="170" dirty="0">
                <a:latin typeface="Arial"/>
                <a:ea typeface="华文新魏"/>
                <a:sym typeface="Arial"/>
              </a:rPr>
              <a:t>古风</a:t>
            </a:r>
            <a:r>
              <a:rPr lang="en-US" altLang="zh-CN" sz="4800" kern="0" spc="170" dirty="0">
                <a:latin typeface="Arial"/>
                <a:ea typeface="华文新魏"/>
                <a:sym typeface="Arial"/>
              </a:rPr>
              <a:t>】</a:t>
            </a:r>
            <a:endParaRPr sz="4800" kern="0" spc="170" dirty="0">
              <a:latin typeface="Arial"/>
              <a:ea typeface="华文新魏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97884" y="3221435"/>
            <a:ext cx="4951355" cy="20215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400" kern="0" dirty="0"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400" dirty="0">
              <a:latin typeface="Arial"/>
              <a:ea typeface="华文新魏"/>
              <a:cs typeface="华文仿宋" panose="02010600040101010101" charset="-122"/>
              <a:sym typeface="Arial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23379" y="1780938"/>
            <a:ext cx="443955" cy="967722"/>
            <a:chOff x="20222703" y="11058283"/>
            <a:chExt cx="887909" cy="1935443"/>
          </a:xfrm>
        </p:grpSpPr>
        <p:pic>
          <p:nvPicPr>
            <p:cNvPr id="12" name="Picture" descr="Picture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20251421" y="1123195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902979">
            <a:off x="4614103" y="-1488678"/>
            <a:ext cx="8458563" cy="650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11651" y="1260631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华文新魏"/>
                <a:sym typeface="Arial"/>
              </a:rPr>
              <a:t>古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87931" y="3038229"/>
            <a:ext cx="2002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r>
              <a:rPr lang="zh-CN" altLang="en-US" sz="4400" dirty="0">
                <a:solidFill>
                  <a:schemeClr val="tx1"/>
                </a:solidFill>
                <a:effectLst/>
                <a:latin typeface="Arial"/>
                <a:ea typeface="华文新魏"/>
                <a:sym typeface="Arial"/>
              </a:rPr>
              <a:t>风历史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59983" y="4106840"/>
            <a:ext cx="7509748" cy="12160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1400" kern="0" dirty="0"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点击输入本栏的具体</a:t>
            </a:r>
            <a:endParaRPr lang="zh-CN" altLang="en-US" sz="1400" dirty="0">
              <a:latin typeface="Arial"/>
              <a:ea typeface="华文新魏"/>
              <a:cs typeface="华文仿宋" panose="02010600040101010101" charset="-122"/>
              <a:sym typeface="Arial"/>
            </a:endParaRPr>
          </a:p>
          <a:p>
            <a:pPr algn="just">
              <a:lnSpc>
                <a:spcPct val="200000"/>
              </a:lnSpc>
            </a:pPr>
            <a:endParaRPr lang="zh-CN" altLang="en-US" sz="1400" dirty="0">
              <a:latin typeface="Arial"/>
              <a:ea typeface="华文新魏"/>
              <a:cs typeface="华文仿宋" panose="02010600040101010101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97292" y="4106840"/>
            <a:ext cx="443955" cy="967722"/>
            <a:chOff x="20222703" y="11058283"/>
            <a:chExt cx="887909" cy="1935443"/>
          </a:xfrm>
        </p:grpSpPr>
        <p:pic>
          <p:nvPicPr>
            <p:cNvPr id="13" name="Picture" descr="Picture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0251421" y="1123195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  <p:pic>
        <p:nvPicPr>
          <p:cNvPr id="15" name="图片 14" descr="图片包含 动物, 无脊椎动物&#10;&#10;描述已自动生成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53043" y="-2852331"/>
            <a:ext cx="7559040" cy="7461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902979">
            <a:off x="4948616" y="2791573"/>
            <a:ext cx="8458563" cy="65074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01997" y="2343237"/>
            <a:ext cx="893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Arial"/>
                <a:ea typeface="华文新魏"/>
                <a:sym typeface="Arial"/>
              </a:rPr>
              <a:t>德。</a:t>
            </a:r>
          </a:p>
        </p:txBody>
      </p:sp>
      <p:sp>
        <p:nvSpPr>
          <p:cNvPr id="16" name="TextBox 46"/>
          <p:cNvSpPr txBox="1">
            <a:spLocks noChangeArrowheads="1"/>
          </p:cNvSpPr>
          <p:nvPr/>
        </p:nvSpPr>
        <p:spPr bwMode="auto">
          <a:xfrm>
            <a:off x="2038114" y="3158421"/>
            <a:ext cx="2649493" cy="13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02735" y="2343237"/>
            <a:ext cx="893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Arial"/>
                <a:ea typeface="华文新魏"/>
                <a:sym typeface="Arial"/>
              </a:rPr>
              <a:t>德。</a:t>
            </a:r>
          </a:p>
        </p:txBody>
      </p:sp>
      <p:sp>
        <p:nvSpPr>
          <p:cNvPr id="18" name="TextBox 46"/>
          <p:cNvSpPr txBox="1">
            <a:spLocks noChangeArrowheads="1"/>
          </p:cNvSpPr>
          <p:nvPr/>
        </p:nvSpPr>
        <p:spPr bwMode="auto">
          <a:xfrm>
            <a:off x="5138852" y="3158421"/>
            <a:ext cx="2649493" cy="13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598" y="1366272"/>
            <a:ext cx="2115926" cy="7825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579" y="4814990"/>
            <a:ext cx="2115926" cy="782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pic>
        <p:nvPicPr>
          <p:cNvPr id="9" name="图片 8" descr="图片包含 动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9151" y="0"/>
            <a:ext cx="6012927" cy="6858000"/>
          </a:xfrm>
          <a:prstGeom prst="rect">
            <a:avLst/>
          </a:prstGeom>
        </p:spPr>
      </p:pic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7166005" y="3828330"/>
            <a:ext cx="3316929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7165808" y="3177898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09600"/>
            <a:r>
              <a:rPr lang="zh-CN" altLang="en-US" sz="2800" dirty="0">
                <a:ln w="18415" cmpd="sng">
                  <a:noFill/>
                  <a:prstDash val="solid"/>
                </a:ln>
                <a:latin typeface="Arial"/>
                <a:ea typeface="华文新魏"/>
                <a:sym typeface="Arial"/>
              </a:rPr>
              <a:t>点击添加标题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00746" y="1896733"/>
            <a:ext cx="4292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Arial"/>
                <a:ea typeface="华文新魏"/>
                <a:sym typeface="Arial"/>
              </a:rPr>
              <a:t>古风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email">
            <a:biLevel thresh="75000"/>
          </a:blip>
          <a:stretch>
            <a:fillRect/>
          </a:stretch>
        </p:blipFill>
        <p:spPr>
          <a:xfrm>
            <a:off x="6270454" y="1506540"/>
            <a:ext cx="1100137" cy="393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email">
            <a:biLevel thresh="75000"/>
          </a:blip>
          <a:stretch>
            <a:fillRect/>
          </a:stretch>
        </p:blipFill>
        <p:spPr>
          <a:xfrm>
            <a:off x="9754645" y="5041966"/>
            <a:ext cx="1100137" cy="393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动物, 无脊椎动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0" y="0"/>
            <a:ext cx="6477000" cy="639342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151624" y="1339403"/>
            <a:ext cx="4395746" cy="43957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48799" y="3322798"/>
            <a:ext cx="428961" cy="428961"/>
            <a:chOff x="5252030" y="2008764"/>
            <a:chExt cx="809336" cy="809336"/>
          </a:xfrm>
          <a:solidFill>
            <a:srgbClr val="0073B0"/>
          </a:solidFill>
        </p:grpSpPr>
        <p:sp>
          <p:nvSpPr>
            <p:cNvPr id="17" name="椭圆 1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1534559" y="1692950"/>
            <a:ext cx="3615645" cy="3615645"/>
          </a:xfrm>
          <a:prstGeom prst="ellipse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49665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98865" y="2680089"/>
            <a:ext cx="335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发展历程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006594" y="3876744"/>
            <a:ext cx="685800" cy="0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ynergistically utilize technically sound portals with frictionless chains. Dramatically customize…"/>
          <p:cNvSpPr txBox="1"/>
          <p:nvPr/>
        </p:nvSpPr>
        <p:spPr>
          <a:xfrm>
            <a:off x="2326853" y="4006479"/>
            <a:ext cx="2045283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Synergistically utilize technically sound portals with frictionless chains. Dramatically customize</a:t>
            </a:r>
            <a:r>
              <a:rPr lang="en-US"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 </a:t>
            </a: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empowered networks rather than goal-opportunities. 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476035" y="5471525"/>
            <a:ext cx="592639" cy="592639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29" name="椭圆 28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33313" y="985443"/>
            <a:ext cx="295775" cy="29577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2" name="椭圆 3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01936" y="5531612"/>
            <a:ext cx="295775" cy="29577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5" name="椭圆 3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71882" y="1692950"/>
            <a:ext cx="214480" cy="214480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8" name="椭圆 3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5" grpId="0"/>
          <p:bldP spid="27" grpId="0" animBg="1"/>
        </p:bldLst>
      </p:timing>
    </mc:Choice>
    <mc:Fallback xmlns="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5" grpId="0"/>
          <p:bldP spid="27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434919" y="1850449"/>
            <a:ext cx="502676" cy="502676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64448" y="1738962"/>
            <a:ext cx="893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Arial"/>
                <a:ea typeface="华文新魏"/>
                <a:sym typeface="Arial"/>
              </a:rPr>
              <a:t>雅。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79061" y="2742707"/>
            <a:ext cx="3808735" cy="24457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200" kern="0" dirty="0"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点击输入本栏的具体</a:t>
            </a:r>
            <a:endParaRPr lang="zh-CN" altLang="en-US" sz="1200" dirty="0">
              <a:latin typeface="Arial"/>
              <a:ea typeface="华文新魏"/>
              <a:cs typeface="华文仿宋" panose="02010600040101010101" charset="-122"/>
              <a:sym typeface="Arial"/>
            </a:endParaRPr>
          </a:p>
          <a:p>
            <a:pPr algn="just">
              <a:lnSpc>
                <a:spcPct val="250000"/>
              </a:lnSpc>
            </a:pPr>
            <a:endParaRPr lang="zh-CN" altLang="en-US" sz="1200" dirty="0">
              <a:latin typeface="Arial"/>
              <a:ea typeface="华文新魏"/>
              <a:cs typeface="华文仿宋" panose="02010600040101010101" charset="-122"/>
              <a:sym typeface="Arial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902979" flipV="1">
            <a:off x="-4786699" y="-2391969"/>
            <a:ext cx="11371701" cy="8748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71043" y="1951358"/>
            <a:ext cx="162560" cy="1686560"/>
          </a:xfrm>
          <a:prstGeom prst="rect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52825" y="1917475"/>
            <a:ext cx="357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华文新魏"/>
                <a:sym typeface="Arial"/>
              </a:rPr>
              <a:t>历史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70150" y="1917475"/>
            <a:ext cx="3335528" cy="3023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400" kern="0" dirty="0">
                <a:solidFill>
                  <a:srgbClr val="46505C"/>
                </a:solidFill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400" dirty="0">
              <a:solidFill>
                <a:srgbClr val="46505C"/>
              </a:solidFill>
              <a:latin typeface="Arial"/>
              <a:ea typeface="华文新魏"/>
              <a:cs typeface="华文仿宋" panose="02010600040101010101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10643" y="4225209"/>
            <a:ext cx="378733" cy="843063"/>
            <a:chOff x="20222703" y="11058283"/>
            <a:chExt cx="887909" cy="1976494"/>
          </a:xfrm>
        </p:grpSpPr>
        <p:pic>
          <p:nvPicPr>
            <p:cNvPr id="13" name="Picture" descr="Picture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0251421" y="11089037"/>
              <a:ext cx="555661" cy="1945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  <p:pic>
        <p:nvPicPr>
          <p:cNvPr id="15" name="图片 14" descr="图片包含 动物, 无脊椎动物&#10;&#10;描述已自动生成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129257">
            <a:off x="6437591" y="-1863299"/>
            <a:ext cx="8798326" cy="9315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13052" y="2984915"/>
            <a:ext cx="3083536" cy="2027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100" kern="0" dirty="0"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100" dirty="0">
              <a:latin typeface="Arial"/>
              <a:ea typeface="华文新魏"/>
              <a:cs typeface="华文仿宋" panose="02010600040101010101" charset="-122"/>
              <a:sym typeface="Arial"/>
            </a:endParaRPr>
          </a:p>
        </p:txBody>
      </p:sp>
      <p:sp>
        <p:nvSpPr>
          <p:cNvPr id="10" name="MAON"/>
          <p:cNvSpPr txBox="1"/>
          <p:nvPr/>
        </p:nvSpPr>
        <p:spPr>
          <a:xfrm>
            <a:off x="6982665" y="1819072"/>
            <a:ext cx="3213924" cy="83099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en-US" altLang="zh-CN" sz="4800" kern="0" spc="170" dirty="0">
                <a:latin typeface="Arial"/>
                <a:ea typeface="华文新魏"/>
                <a:sym typeface="Arial"/>
              </a:rPr>
              <a:t>【</a:t>
            </a:r>
            <a:r>
              <a:rPr lang="zh-CN" altLang="en-US" sz="4800" kern="0" spc="170" dirty="0">
                <a:latin typeface="Arial"/>
                <a:ea typeface="华文新魏"/>
                <a:sym typeface="Arial"/>
              </a:rPr>
              <a:t>古风</a:t>
            </a:r>
            <a:r>
              <a:rPr lang="en-US" altLang="zh-CN" sz="4800" kern="0" spc="170" dirty="0">
                <a:latin typeface="Arial"/>
                <a:ea typeface="华文新魏"/>
                <a:sym typeface="Arial"/>
              </a:rPr>
              <a:t>】</a:t>
            </a:r>
            <a:endParaRPr sz="4800" kern="0" spc="170" dirty="0">
              <a:latin typeface="Arial"/>
              <a:ea typeface="华文新魏"/>
              <a:sym typeface="Arial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06" y="2650069"/>
            <a:ext cx="5374951" cy="19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96773">
            <a:off x="4252712" y="-106680"/>
            <a:ext cx="8458563" cy="650748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465666" y="2399768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98441" y="2399768"/>
            <a:ext cx="509431" cy="924194"/>
          </a:xfrm>
          <a:prstGeom prst="rect">
            <a:avLst/>
          </a:prstGeom>
          <a:solidFill>
            <a:srgbClr val="46505C"/>
          </a:solidFill>
          <a:ln>
            <a:solidFill>
              <a:srgbClr val="465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2400" dirty="0">
              <a:latin typeface="Arial"/>
              <a:ea typeface="华文新魏"/>
              <a:sym typeface="Arial"/>
            </a:endParaRPr>
          </a:p>
        </p:txBody>
      </p:sp>
      <p:sp>
        <p:nvSpPr>
          <p:cNvPr id="12" name="MAON"/>
          <p:cNvSpPr txBox="1"/>
          <p:nvPr/>
        </p:nvSpPr>
        <p:spPr>
          <a:xfrm>
            <a:off x="3751987" y="2399768"/>
            <a:ext cx="487517" cy="95410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古风</a:t>
            </a:r>
            <a:endParaRPr sz="2800" kern="0" spc="170" dirty="0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63917" y="4053134"/>
            <a:ext cx="443955" cy="967722"/>
            <a:chOff x="20222703" y="11058283"/>
            <a:chExt cx="887909" cy="1935443"/>
          </a:xfrm>
        </p:grpSpPr>
        <p:pic>
          <p:nvPicPr>
            <p:cNvPr id="14" name="Picture" descr="Picture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20251421" y="1123195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173004" y="2321004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solidFill>
                  <a:srgbClr val="46505C"/>
                </a:solidFill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</a:t>
            </a:r>
            <a:endParaRPr lang="zh-CN" altLang="en-US" sz="1200" dirty="0">
              <a:solidFill>
                <a:srgbClr val="46505C"/>
              </a:solidFill>
              <a:latin typeface="Arial"/>
              <a:ea typeface="华文新魏"/>
              <a:sym typeface="Arial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346298" y="2399768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79073" y="2399768"/>
            <a:ext cx="509431" cy="924194"/>
          </a:xfrm>
          <a:prstGeom prst="rect">
            <a:avLst/>
          </a:prstGeom>
          <a:solidFill>
            <a:srgbClr val="46505C"/>
          </a:solidFill>
          <a:ln>
            <a:solidFill>
              <a:srgbClr val="465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2400" dirty="0">
              <a:latin typeface="Arial"/>
              <a:ea typeface="华文新魏"/>
              <a:sym typeface="Arial"/>
            </a:endParaRPr>
          </a:p>
        </p:txBody>
      </p:sp>
      <p:sp>
        <p:nvSpPr>
          <p:cNvPr id="19" name="MAON"/>
          <p:cNvSpPr txBox="1"/>
          <p:nvPr/>
        </p:nvSpPr>
        <p:spPr>
          <a:xfrm>
            <a:off x="6632619" y="2399768"/>
            <a:ext cx="487517" cy="95410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古风</a:t>
            </a:r>
            <a:endParaRPr sz="2800" kern="0" spc="170" dirty="0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644549" y="4053134"/>
            <a:ext cx="443955" cy="967722"/>
            <a:chOff x="20222703" y="11058283"/>
            <a:chExt cx="887909" cy="1935443"/>
          </a:xfrm>
        </p:grpSpPr>
        <p:pic>
          <p:nvPicPr>
            <p:cNvPr id="21" name="Picture" descr="Picture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0251421" y="1123195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053636" y="2321004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solidFill>
                  <a:srgbClr val="46505C"/>
                </a:solidFill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</a:t>
            </a:r>
            <a:endParaRPr lang="zh-CN" altLang="en-US" sz="1200" dirty="0">
              <a:solidFill>
                <a:srgbClr val="46505C"/>
              </a:solidFill>
              <a:latin typeface="Arial"/>
              <a:ea typeface="华文新魏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18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动物, 无脊椎动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0" y="0"/>
            <a:ext cx="6477000" cy="639342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151624" y="1339403"/>
            <a:ext cx="4395746" cy="43957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48799" y="3322798"/>
            <a:ext cx="428961" cy="428961"/>
            <a:chOff x="5252030" y="2008764"/>
            <a:chExt cx="809336" cy="809336"/>
          </a:xfrm>
          <a:solidFill>
            <a:srgbClr val="0073B0"/>
          </a:solidFill>
        </p:grpSpPr>
        <p:sp>
          <p:nvSpPr>
            <p:cNvPr id="17" name="椭圆 1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1534559" y="1692950"/>
            <a:ext cx="3615645" cy="3615645"/>
          </a:xfrm>
          <a:prstGeom prst="ellipse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49665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98865" y="2680089"/>
            <a:ext cx="335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未来规划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006594" y="3876744"/>
            <a:ext cx="685800" cy="0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ynergistically utilize technically sound portals with frictionless chains. Dramatically customize…"/>
          <p:cNvSpPr txBox="1"/>
          <p:nvPr/>
        </p:nvSpPr>
        <p:spPr>
          <a:xfrm>
            <a:off x="2326853" y="4006479"/>
            <a:ext cx="2045283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Synergistically utilize technically sound portals with frictionless chains. Dramatically customize</a:t>
            </a:r>
            <a:r>
              <a:rPr lang="en-US"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 </a:t>
            </a: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empowered networks rather than goal-opportunities. 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476035" y="5471525"/>
            <a:ext cx="592639" cy="592639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29" name="椭圆 28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33313" y="985443"/>
            <a:ext cx="295775" cy="29577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2" name="椭圆 3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01936" y="5531612"/>
            <a:ext cx="295775" cy="29577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5" name="椭圆 3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71882" y="1692950"/>
            <a:ext cx="214480" cy="214480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8" name="椭圆 3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5" grpId="0"/>
          <p:bldP spid="27" grpId="0" animBg="1"/>
        </p:bldLst>
      </p:timing>
    </mc:Choice>
    <mc:Fallback xmlns="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5" grpId="0"/>
          <p:bldP spid="27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64618" y="1689904"/>
            <a:ext cx="8626623" cy="395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396679" y="2038862"/>
            <a:ext cx="7191736" cy="3291487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65887" y="3414938"/>
            <a:ext cx="461665" cy="46166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10" name="椭圆 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51912" y="3426702"/>
            <a:ext cx="169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企业文化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065887" y="4295694"/>
            <a:ext cx="461665" cy="46166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16" name="椭圆 15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1912" y="4307458"/>
            <a:ext cx="169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发展历程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624173" y="3422667"/>
            <a:ext cx="461665" cy="46166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28" name="椭圆 2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110198" y="3434431"/>
            <a:ext cx="169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企业品牌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624173" y="4303423"/>
            <a:ext cx="461665" cy="46166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2" name="椭圆 3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110198" y="4315187"/>
            <a:ext cx="169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未来规划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932636" y="2332157"/>
            <a:ext cx="305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CONTENTS</a:t>
            </a:r>
            <a:endParaRPr lang="zh-CN" altLang="en-US" sz="4000" b="1" dirty="0">
              <a:solidFill>
                <a:srgbClr val="C49665"/>
              </a:solidFill>
              <a:latin typeface="Arial"/>
              <a:ea typeface="华文新魏"/>
              <a:sym typeface="Arial"/>
            </a:endParaRPr>
          </a:p>
        </p:txBody>
      </p:sp>
      <p:pic>
        <p:nvPicPr>
          <p:cNvPr id="36" name="图片 35" descr="图片包含 动物, 室内&#10;&#10;描述已自动生成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647" y="267041"/>
            <a:ext cx="10973526" cy="6858000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1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0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8" grpId="0"/>
          <p:bldP spid="30" grpId="0"/>
          <p:bldP spid="34" grpId="0"/>
          <p:bldP spid="35" grpId="0"/>
        </p:bldLst>
      </p:timing>
    </mc:Choice>
    <mc:Fallback xmlns="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8" grpId="0"/>
          <p:bldP spid="30" grpId="0"/>
          <p:bldP spid="34" grpId="0"/>
          <p:bldP spid="3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07547" y="1429307"/>
            <a:ext cx="1557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atin typeface="Arial"/>
                <a:ea typeface="华文新魏"/>
                <a:sym typeface="Arial"/>
              </a:rPr>
              <a:t>古风</a:t>
            </a:r>
          </a:p>
        </p:txBody>
      </p:sp>
      <p:sp>
        <p:nvSpPr>
          <p:cNvPr id="10" name="矩形 9"/>
          <p:cNvSpPr/>
          <p:nvPr/>
        </p:nvSpPr>
        <p:spPr>
          <a:xfrm>
            <a:off x="6455871" y="1711321"/>
            <a:ext cx="738664" cy="275340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spc="300" dirty="0">
                <a:latin typeface="Arial"/>
                <a:ea typeface="华文新魏"/>
                <a:sym typeface="Arial"/>
              </a:rPr>
              <a:t>水墨中国风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50824" y="4464728"/>
            <a:ext cx="1070493" cy="9490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370569" y="2851469"/>
            <a:ext cx="443955" cy="967722"/>
            <a:chOff x="20222703" y="11058283"/>
            <a:chExt cx="887909" cy="1935443"/>
          </a:xfrm>
        </p:grpSpPr>
        <p:pic>
          <p:nvPicPr>
            <p:cNvPr id="13" name="Picture" descr="Picture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0251421" y="1123195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11213" y="1952186"/>
            <a:ext cx="1390765" cy="23453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100" kern="0" dirty="0"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点击输入本栏的具体文字，简明扼要的说明分项内容，此为概念图解，请根据您的具体内容酌情修点</a:t>
            </a:r>
            <a:endParaRPr lang="zh-CN" altLang="en-US" sz="1100" dirty="0">
              <a:latin typeface="Arial"/>
              <a:ea typeface="华文新魏"/>
              <a:cs typeface="华文仿宋" panose="02010600040101010101" charset="-122"/>
              <a:sym typeface="Arial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email">
            <a:biLevel thresh="75000"/>
          </a:blip>
          <a:stretch>
            <a:fillRect/>
          </a:stretch>
        </p:blipFill>
        <p:spPr>
          <a:xfrm>
            <a:off x="9074564" y="1853673"/>
            <a:ext cx="1100137" cy="3935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email">
            <a:biLevel thresh="75000"/>
          </a:blip>
          <a:stretch>
            <a:fillRect/>
          </a:stretch>
        </p:blipFill>
        <p:spPr>
          <a:xfrm>
            <a:off x="6007511" y="4742504"/>
            <a:ext cx="1100137" cy="393545"/>
          </a:xfrm>
          <a:prstGeom prst="rect">
            <a:avLst/>
          </a:prstGeom>
        </p:spPr>
      </p:pic>
      <p:pic>
        <p:nvPicPr>
          <p:cNvPr id="18" name="图片 17" descr="图片包含 鲜花, 植物&#10;&#10;描述已自动生成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3369150" y="-983448"/>
            <a:ext cx="7860197" cy="834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pic>
        <p:nvPicPr>
          <p:cNvPr id="9" name="图片 8" descr="图片包含 动物, 室内&#10;&#10;描述已自动生成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63525">
            <a:off x="-3153116" y="-3813315"/>
            <a:ext cx="15247746" cy="95292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577322" y="2157789"/>
            <a:ext cx="648182" cy="648182"/>
          </a:xfrm>
          <a:prstGeom prst="ellipse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34231" y="2188618"/>
            <a:ext cx="5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rial"/>
                <a:ea typeface="华文新魏"/>
                <a:sym typeface="Arial"/>
              </a:rPr>
              <a:t>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34231" y="2964303"/>
            <a:ext cx="534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/>
                <a:ea typeface="华文新魏"/>
                <a:sym typeface="Arial"/>
              </a:rPr>
              <a:t>单击添加标题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463012" y="2188618"/>
            <a:ext cx="0" cy="3012291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6767561" y="2157789"/>
            <a:ext cx="648182" cy="648182"/>
          </a:xfrm>
          <a:prstGeom prst="ellipse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24470" y="2188618"/>
            <a:ext cx="5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rial"/>
                <a:ea typeface="华文新魏"/>
                <a:sym typeface="Arial"/>
              </a:rPr>
              <a:t>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24470" y="2964303"/>
            <a:ext cx="534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/>
                <a:ea typeface="华文新魏"/>
                <a:sym typeface="Arial"/>
              </a:rPr>
              <a:t>单击添加标题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7653251" y="2188618"/>
            <a:ext cx="0" cy="3012291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7961510" y="2157789"/>
            <a:ext cx="648182" cy="648182"/>
          </a:xfrm>
          <a:prstGeom prst="ellipse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18419" y="2188618"/>
            <a:ext cx="5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rial"/>
                <a:ea typeface="华文新魏"/>
                <a:sym typeface="Arial"/>
              </a:rPr>
              <a:t>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018419" y="2964303"/>
            <a:ext cx="534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/>
                <a:ea typeface="华文新魏"/>
                <a:sym typeface="Arial"/>
              </a:rPr>
              <a:t>单击添加标题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8847200" y="2188618"/>
            <a:ext cx="0" cy="3012291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9151749" y="2157789"/>
            <a:ext cx="648182" cy="648182"/>
          </a:xfrm>
          <a:prstGeom prst="ellipse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08658" y="2188618"/>
            <a:ext cx="5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rial"/>
                <a:ea typeface="华文新魏"/>
                <a:sym typeface="Arial"/>
              </a:rPr>
              <a:t>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208658" y="2964303"/>
            <a:ext cx="534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/>
                <a:ea typeface="华文新魏"/>
                <a:sym typeface="Arial"/>
              </a:rPr>
              <a:t>单击添加标题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0037439" y="2188618"/>
            <a:ext cx="0" cy="3012291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4" grpId="0" animBg="1"/>
      <p:bldP spid="15" grpId="0"/>
      <p:bldP spid="16" grpId="0"/>
      <p:bldP spid="18" grpId="0" animBg="1"/>
      <p:bldP spid="19" grpId="0"/>
      <p:bldP spid="20" grpId="0"/>
      <p:bldP spid="22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pic>
        <p:nvPicPr>
          <p:cNvPr id="9" name="图片 8" descr="图片包含 动物, 无脊椎动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129257" flipV="1">
            <a:off x="6722610" y="-2215329"/>
            <a:ext cx="9140460" cy="9678133"/>
          </a:xfrm>
          <a:prstGeom prst="rect">
            <a:avLst/>
          </a:prstGeom>
        </p:spPr>
      </p:pic>
      <p:sp>
        <p:nvSpPr>
          <p:cNvPr id="10" name="MAON"/>
          <p:cNvSpPr txBox="1"/>
          <p:nvPr/>
        </p:nvSpPr>
        <p:spPr>
          <a:xfrm>
            <a:off x="3390727" y="1574160"/>
            <a:ext cx="3308955" cy="584775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en-US" altLang="zh-CN" sz="3200" kern="0" spc="170" dirty="0">
                <a:latin typeface="Arial"/>
                <a:ea typeface="华文新魏"/>
                <a:sym typeface="Arial"/>
              </a:rPr>
              <a:t>【</a:t>
            </a:r>
            <a:r>
              <a:rPr lang="zh-CN" altLang="en-US" sz="3200" kern="0" spc="170" dirty="0">
                <a:latin typeface="Arial"/>
                <a:ea typeface="华文新魏"/>
                <a:sym typeface="Arial"/>
              </a:rPr>
              <a:t>中国古典</a:t>
            </a:r>
            <a:r>
              <a:rPr lang="en-US" altLang="zh-CN" sz="3200" kern="0" spc="170" dirty="0">
                <a:latin typeface="Arial"/>
                <a:ea typeface="华文新魏"/>
                <a:sym typeface="Arial"/>
              </a:rPr>
              <a:t>】</a:t>
            </a:r>
            <a:endParaRPr sz="3200" kern="0" spc="170" dirty="0">
              <a:latin typeface="Arial"/>
              <a:ea typeface="华文新魏"/>
              <a:sym typeface="Arial"/>
            </a:endParaRPr>
          </a:p>
        </p:txBody>
      </p:sp>
      <p:sp>
        <p:nvSpPr>
          <p:cNvPr id="11" name="TextBox 46"/>
          <p:cNvSpPr txBox="1">
            <a:spLocks noChangeArrowheads="1"/>
          </p:cNvSpPr>
          <p:nvPr/>
        </p:nvSpPr>
        <p:spPr bwMode="auto">
          <a:xfrm>
            <a:off x="3543128" y="2158935"/>
            <a:ext cx="2766060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>
              <a:lnSpc>
                <a:spcPts val="2500"/>
              </a:lnSpc>
            </a:pPr>
            <a:r>
              <a:rPr lang="zh-CN" altLang="en-US" sz="1200" dirty="0"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2" name="MAON"/>
          <p:cNvSpPr txBox="1"/>
          <p:nvPr/>
        </p:nvSpPr>
        <p:spPr>
          <a:xfrm>
            <a:off x="3390727" y="3587366"/>
            <a:ext cx="3308955" cy="584775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en-US" altLang="zh-CN" sz="3200" kern="0" spc="170" dirty="0">
                <a:latin typeface="Arial"/>
                <a:ea typeface="华文新魏"/>
                <a:sym typeface="Arial"/>
              </a:rPr>
              <a:t>【</a:t>
            </a:r>
            <a:r>
              <a:rPr lang="zh-CN" altLang="en-US" sz="3200" kern="0" spc="170" dirty="0">
                <a:latin typeface="Arial"/>
                <a:ea typeface="华文新魏"/>
                <a:sym typeface="Arial"/>
              </a:rPr>
              <a:t>中国古典</a:t>
            </a:r>
            <a:r>
              <a:rPr lang="en-US" altLang="zh-CN" sz="3200" kern="0" spc="170" dirty="0">
                <a:latin typeface="Arial"/>
                <a:ea typeface="华文新魏"/>
                <a:sym typeface="Arial"/>
              </a:rPr>
              <a:t>】</a:t>
            </a:r>
            <a:endParaRPr sz="3200" kern="0" spc="170" dirty="0">
              <a:latin typeface="Arial"/>
              <a:ea typeface="华文新魏"/>
              <a:sym typeface="Arial"/>
            </a:endParaRPr>
          </a:p>
        </p:txBody>
      </p:sp>
      <p:sp>
        <p:nvSpPr>
          <p:cNvPr id="13" name="TextBox 46"/>
          <p:cNvSpPr txBox="1">
            <a:spLocks noChangeArrowheads="1"/>
          </p:cNvSpPr>
          <p:nvPr/>
        </p:nvSpPr>
        <p:spPr bwMode="auto">
          <a:xfrm>
            <a:off x="3543128" y="4172141"/>
            <a:ext cx="2766060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>
              <a:lnSpc>
                <a:spcPts val="2500"/>
              </a:lnSpc>
            </a:pPr>
            <a:r>
              <a:rPr lang="zh-CN" altLang="en-US" sz="1200" dirty="0"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4" name="椭圆 13"/>
          <p:cNvSpPr/>
          <p:nvPr/>
        </p:nvSpPr>
        <p:spPr>
          <a:xfrm>
            <a:off x="2513490" y="1710868"/>
            <a:ext cx="584775" cy="584775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5" name="MAON"/>
          <p:cNvSpPr txBox="1"/>
          <p:nvPr/>
        </p:nvSpPr>
        <p:spPr>
          <a:xfrm>
            <a:off x="2579194" y="1306807"/>
            <a:ext cx="963933" cy="923330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5400" kern="0" spc="17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。</a:t>
            </a:r>
            <a:endParaRPr sz="5400" kern="0" spc="170" dirty="0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513490" y="3587366"/>
            <a:ext cx="584775" cy="584775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7" name="MAON"/>
          <p:cNvSpPr txBox="1"/>
          <p:nvPr/>
        </p:nvSpPr>
        <p:spPr>
          <a:xfrm>
            <a:off x="2579195" y="3183305"/>
            <a:ext cx="603812" cy="923330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en-US" altLang="zh-CN" sz="5400" kern="0" spc="17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,</a:t>
            </a:r>
            <a:endParaRPr sz="5400" kern="0" spc="170" dirty="0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 dirty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96"/>
          <a:stretch>
            <a:fillRect/>
          </a:stretch>
        </p:blipFill>
        <p:spPr>
          <a:xfrm>
            <a:off x="3417405" y="600269"/>
            <a:ext cx="8750461" cy="51726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85050" y="1797526"/>
            <a:ext cx="753349" cy="690842"/>
          </a:xfrm>
          <a:prstGeom prst="rect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38180" y="1826316"/>
            <a:ext cx="800219" cy="63326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4000" spc="60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德</a:t>
            </a:r>
          </a:p>
        </p:txBody>
      </p:sp>
      <p:sp>
        <p:nvSpPr>
          <p:cNvPr id="13" name="矩形 12"/>
          <p:cNvSpPr/>
          <p:nvPr/>
        </p:nvSpPr>
        <p:spPr>
          <a:xfrm>
            <a:off x="2699203" y="1703327"/>
            <a:ext cx="925041" cy="848288"/>
          </a:xfrm>
          <a:prstGeom prst="rect">
            <a:avLst/>
          </a:prstGeom>
          <a:noFill/>
          <a:ln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78233" y="2763963"/>
            <a:ext cx="2308324" cy="2279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kern="0" dirty="0">
                <a:latin typeface="Arial"/>
                <a:ea typeface="华文新魏"/>
                <a:cs typeface="华文仿宋" panose="02010600040101010101" charset="-122"/>
                <a:sym typeface="Arial"/>
              </a:rPr>
              <a:t>根据您的具体内容酌情修点击输入本栏的具体文字，简明扼要的说明分项内容，此为概念图解，请根据您的具体</a:t>
            </a:r>
            <a:endParaRPr lang="zh-CN" altLang="en-US" sz="1200" dirty="0">
              <a:latin typeface="Arial"/>
              <a:ea typeface="华文新魏"/>
              <a:sym typeface="Arial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522" y="4361039"/>
            <a:ext cx="340345" cy="350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9459" y="1613116"/>
            <a:ext cx="177207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latin typeface="Arial"/>
                <a:ea typeface="华文新魏"/>
                <a:sym typeface="Arial"/>
              </a:rPr>
              <a:t>古风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51189" y="1621099"/>
            <a:ext cx="6647974" cy="15091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1400" kern="0" dirty="0"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点击输入本栏的具体</a:t>
            </a:r>
            <a:endParaRPr lang="zh-CN" altLang="en-US" sz="1400" dirty="0">
              <a:latin typeface="Arial"/>
              <a:ea typeface="华文新魏"/>
              <a:cs typeface="华文仿宋" panose="02010600040101010101" charset="-122"/>
              <a:sym typeface="Arial"/>
            </a:endParaRPr>
          </a:p>
          <a:p>
            <a:pPr algn="just">
              <a:lnSpc>
                <a:spcPct val="200000"/>
              </a:lnSpc>
            </a:pPr>
            <a:endParaRPr lang="zh-CN" altLang="en-US" sz="1400" dirty="0">
              <a:latin typeface="Arial"/>
              <a:ea typeface="华文新魏"/>
              <a:cs typeface="华文仿宋" panose="02010600040101010101" charset="-122"/>
              <a:sym typeface="Arial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229719" y="4277157"/>
            <a:ext cx="443955" cy="967722"/>
            <a:chOff x="20222703" y="11058283"/>
            <a:chExt cx="887909" cy="1935443"/>
          </a:xfrm>
        </p:grpSpPr>
        <p:pic>
          <p:nvPicPr>
            <p:cNvPr id="12" name="Picture" descr="Picture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20251421" y="1123195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  <p:pic>
        <p:nvPicPr>
          <p:cNvPr id="15" name="图片 14" descr="图片包含 自然, 冰&#10;&#10;描述已自动生成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5661138" y="3072653"/>
            <a:ext cx="1752600" cy="2591851"/>
          </a:xfrm>
          <a:prstGeom prst="rect">
            <a:avLst/>
          </a:prstGeom>
        </p:spPr>
      </p:pic>
      <p:pic>
        <p:nvPicPr>
          <p:cNvPr id="16" name="图片 15" descr="图片包含 自然, 冰&#10;&#10;描述已自动生成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580491" y="2802734"/>
            <a:ext cx="1752600" cy="3115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619314" y="1044911"/>
            <a:ext cx="4953371" cy="495337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4130381" y="1555979"/>
            <a:ext cx="3931234" cy="3931234"/>
          </a:xfrm>
          <a:prstGeom prst="ellipse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16264" y="2128399"/>
            <a:ext cx="3359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THANK YOU</a:t>
            </a:r>
            <a:endParaRPr lang="zh-CN" altLang="en-US" sz="6000" b="1" dirty="0">
              <a:solidFill>
                <a:srgbClr val="C49665"/>
              </a:solidFill>
              <a:latin typeface="Arial"/>
              <a:ea typeface="华文新魏"/>
              <a:sym typeface="Arial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23995" y="4045768"/>
            <a:ext cx="685800" cy="0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ynergistically utilize technically sound portals with frictionless chains. Dramatically customize…"/>
          <p:cNvSpPr txBox="1"/>
          <p:nvPr/>
        </p:nvSpPr>
        <p:spPr>
          <a:xfrm>
            <a:off x="5044254" y="4175503"/>
            <a:ext cx="2045283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Synergistically utilize technically sound portals with frictionless chains. Dramatically customize</a:t>
            </a:r>
            <a:r>
              <a:rPr lang="en-US"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 </a:t>
            </a: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empowered networks rather than goal-opportunities.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 animBg="1"/>
        </p:bldLst>
      </p:timing>
    </mc:Choice>
    <mc:Fallback xmlns="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个人学习、研究。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BBEC50-721B-9297-DE8C-65115C350AC0}"/>
                  </a:ext>
                </a:extLst>
              </p14:cNvPr>
              <p14:cNvContentPartPr/>
              <p14:nvPr/>
            </p14:nvContentPartPr>
            <p14:xfrm>
              <a:off x="-1269037" y="73706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6EBBEC50-721B-9297-DE8C-65115C350A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715569" y="629060"/>
                <a:ext cx="4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98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动物, 无脊椎动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0" y="0"/>
            <a:ext cx="6477000" cy="639342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151624" y="1339403"/>
            <a:ext cx="4395746" cy="43957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476035" y="5471525"/>
            <a:ext cx="592639" cy="592639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8" name="椭圆 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33313" y="985443"/>
            <a:ext cx="295775" cy="29577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11" name="椭圆 1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1936" y="5531612"/>
            <a:ext cx="295775" cy="29577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14" name="椭圆 1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48799" y="3322798"/>
            <a:ext cx="428961" cy="428961"/>
            <a:chOff x="5252030" y="2008764"/>
            <a:chExt cx="809336" cy="809336"/>
          </a:xfrm>
          <a:solidFill>
            <a:srgbClr val="0073B0"/>
          </a:solidFill>
        </p:grpSpPr>
        <p:sp>
          <p:nvSpPr>
            <p:cNvPr id="17" name="椭圆 1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771882" y="1692950"/>
            <a:ext cx="214480" cy="214480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20" name="椭圆 1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1534559" y="1692950"/>
            <a:ext cx="3615645" cy="3615645"/>
          </a:xfrm>
          <a:prstGeom prst="ellipse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49665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98865" y="2680089"/>
            <a:ext cx="335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企业文化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006594" y="3876744"/>
            <a:ext cx="685800" cy="0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ynergistically utilize technically sound portals with frictionless chains. Dramatically customize…"/>
          <p:cNvSpPr txBox="1"/>
          <p:nvPr/>
        </p:nvSpPr>
        <p:spPr>
          <a:xfrm>
            <a:off x="2326853" y="4006479"/>
            <a:ext cx="2045283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Synergistically utilize technically sound portals with frictionless chains. Dramatically customize</a:t>
            </a:r>
            <a:r>
              <a:rPr lang="en-US"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 </a:t>
            </a: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empowered networks rather than goal-opportunities.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0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1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5" grpId="0"/>
          <p:bldP spid="27" grpId="0" animBg="1"/>
        </p:bldLst>
      </p:timing>
    </mc:Choice>
    <mc:Fallback xmlns="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1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5" grpId="0"/>
          <p:bldP spid="2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pic>
        <p:nvPicPr>
          <p:cNvPr id="9" name="图片 8" descr="图片包含 鲜花, 植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5480" y="1484690"/>
            <a:ext cx="5059680" cy="5373310"/>
          </a:xfrm>
          <a:prstGeom prst="rect">
            <a:avLst/>
          </a:prstGeom>
        </p:spPr>
      </p:pic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5945162" y="2006103"/>
            <a:ext cx="4661222" cy="73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1" name="MAON"/>
          <p:cNvSpPr txBox="1"/>
          <p:nvPr/>
        </p:nvSpPr>
        <p:spPr>
          <a:xfrm>
            <a:off x="7347387" y="2981964"/>
            <a:ext cx="1890590" cy="923330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kern="0" spc="170" dirty="0">
                <a:latin typeface="Arial"/>
                <a:ea typeface="华文新魏"/>
                <a:sym typeface="Arial"/>
              </a:rPr>
              <a:t>雅</a:t>
            </a:r>
            <a:r>
              <a:rPr lang="en-US" altLang="zh-CN" sz="5400" kern="0" spc="170" dirty="0">
                <a:latin typeface="Arial"/>
                <a:ea typeface="华文新魏"/>
                <a:sym typeface="Arial"/>
              </a:rPr>
              <a:t>.</a:t>
            </a:r>
            <a:r>
              <a:rPr lang="zh-CN" altLang="en-US" sz="5400" kern="0" spc="170" dirty="0">
                <a:latin typeface="Arial"/>
                <a:ea typeface="华文新魏"/>
                <a:sym typeface="Arial"/>
              </a:rPr>
              <a:t>俗</a:t>
            </a:r>
            <a:endParaRPr kumimoji="0" sz="5400" b="0" i="0" u="none" strike="noStrike" kern="0" cap="none" spc="170" normalizeH="0" baseline="0" noProof="0" dirty="0">
              <a:ln>
                <a:noFill/>
              </a:ln>
              <a:effectLst/>
              <a:uLnTx/>
              <a:uFillTx/>
              <a:latin typeface="Arial"/>
              <a:ea typeface="华文新魏"/>
              <a:sym typeface="Arial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881690" y="3278690"/>
            <a:ext cx="329879" cy="329879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华文新魏"/>
              <a:sym typeface="Arial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373795" y="3278690"/>
            <a:ext cx="329879" cy="329879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华文新魏"/>
              <a:sym typeface="Arial"/>
            </a:endParaRPr>
          </a:p>
        </p:txBody>
      </p:sp>
      <p:sp>
        <p:nvSpPr>
          <p:cNvPr id="14" name="TextBox 46"/>
          <p:cNvSpPr txBox="1">
            <a:spLocks noChangeArrowheads="1"/>
          </p:cNvSpPr>
          <p:nvPr/>
        </p:nvSpPr>
        <p:spPr bwMode="auto">
          <a:xfrm>
            <a:off x="5945162" y="4201184"/>
            <a:ext cx="2143969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华文新魏"/>
                <a:sym typeface="Arial"/>
              </a:rPr>
              <a:t>请在此处添加具体内容，文字尽量言简意赅，简单说明即可</a:t>
            </a:r>
          </a:p>
        </p:txBody>
      </p:sp>
      <p:sp>
        <p:nvSpPr>
          <p:cNvPr id="15" name="TextBox 46"/>
          <p:cNvSpPr txBox="1">
            <a:spLocks noChangeArrowheads="1"/>
          </p:cNvSpPr>
          <p:nvPr/>
        </p:nvSpPr>
        <p:spPr bwMode="auto">
          <a:xfrm>
            <a:off x="8591511" y="4201707"/>
            <a:ext cx="2143969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华文新魏"/>
                <a:sym typeface="Arial"/>
              </a:rPr>
              <a:t>请在此处添加具体内容，文字尽量言简意赅，简单说明即可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278607" y="1683678"/>
            <a:ext cx="475332" cy="475332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9854" y="1566179"/>
            <a:ext cx="893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Arial"/>
                <a:ea typeface="华文新魏"/>
                <a:sym typeface="Arial"/>
              </a:rPr>
              <a:t>雅。</a:t>
            </a:r>
          </a:p>
        </p:txBody>
      </p:sp>
      <p:sp>
        <p:nvSpPr>
          <p:cNvPr id="11" name="TextBox 46"/>
          <p:cNvSpPr txBox="1">
            <a:spLocks noChangeArrowheads="1"/>
          </p:cNvSpPr>
          <p:nvPr/>
        </p:nvSpPr>
        <p:spPr bwMode="auto">
          <a:xfrm>
            <a:off x="3119854" y="2335620"/>
            <a:ext cx="3316929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2" name="椭圆 11"/>
          <p:cNvSpPr/>
          <p:nvPr/>
        </p:nvSpPr>
        <p:spPr>
          <a:xfrm>
            <a:off x="2278607" y="3781709"/>
            <a:ext cx="475332" cy="475332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19854" y="3664210"/>
            <a:ext cx="893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Arial"/>
                <a:ea typeface="华文新魏"/>
                <a:sym typeface="Arial"/>
              </a:rPr>
              <a:t>俗。</a:t>
            </a:r>
          </a:p>
        </p:txBody>
      </p:sp>
      <p:sp>
        <p:nvSpPr>
          <p:cNvPr id="14" name="TextBox 46"/>
          <p:cNvSpPr txBox="1">
            <a:spLocks noChangeArrowheads="1"/>
          </p:cNvSpPr>
          <p:nvPr/>
        </p:nvSpPr>
        <p:spPr bwMode="auto">
          <a:xfrm>
            <a:off x="3119854" y="4433651"/>
            <a:ext cx="3316929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pic>
        <p:nvPicPr>
          <p:cNvPr id="15" name="图片 14" descr="图片包含 动物, 室内&#10;&#10;描述已自动生成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63525">
            <a:off x="6999068" y="-2340256"/>
            <a:ext cx="15247746" cy="9529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 dirty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17243" y="3299297"/>
            <a:ext cx="5403071" cy="0"/>
          </a:xfrm>
          <a:prstGeom prst="line">
            <a:avLst/>
          </a:prstGeom>
          <a:ln>
            <a:solidFill>
              <a:srgbClr val="123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989150" y="2845610"/>
            <a:ext cx="907374" cy="907374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83303" y="2870133"/>
            <a:ext cx="907374" cy="907374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152931" y="2830243"/>
            <a:ext cx="907374" cy="907374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3" name="MAON"/>
          <p:cNvSpPr txBox="1"/>
          <p:nvPr/>
        </p:nvSpPr>
        <p:spPr>
          <a:xfrm>
            <a:off x="2114072" y="2905895"/>
            <a:ext cx="657531" cy="769441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4400" kern="0" spc="17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壹</a:t>
            </a:r>
            <a:endParaRPr sz="4400" kern="0" spc="170" dirty="0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4" name="MAON"/>
          <p:cNvSpPr txBox="1"/>
          <p:nvPr/>
        </p:nvSpPr>
        <p:spPr>
          <a:xfrm>
            <a:off x="4508224" y="2959977"/>
            <a:ext cx="657531" cy="769441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4400" kern="0" spc="17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贰</a:t>
            </a:r>
            <a:endParaRPr sz="4400" kern="0" spc="170" dirty="0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5" name="MAON"/>
          <p:cNvSpPr txBox="1"/>
          <p:nvPr/>
        </p:nvSpPr>
        <p:spPr>
          <a:xfrm>
            <a:off x="7277852" y="2939099"/>
            <a:ext cx="657531" cy="769441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4400" kern="0" spc="17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叁</a:t>
            </a:r>
            <a:endParaRPr sz="4400" kern="0" spc="170" dirty="0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6" name="TextBox 46"/>
          <p:cNvSpPr txBox="1">
            <a:spLocks noChangeArrowheads="1"/>
          </p:cNvSpPr>
          <p:nvPr/>
        </p:nvSpPr>
        <p:spPr bwMode="auto">
          <a:xfrm>
            <a:off x="1824539" y="4217926"/>
            <a:ext cx="2143969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</a:t>
            </a:r>
          </a:p>
        </p:txBody>
      </p:sp>
      <p:sp>
        <p:nvSpPr>
          <p:cNvPr id="17" name="TextBox 46"/>
          <p:cNvSpPr txBox="1">
            <a:spLocks noChangeArrowheads="1"/>
          </p:cNvSpPr>
          <p:nvPr/>
        </p:nvSpPr>
        <p:spPr bwMode="auto">
          <a:xfrm>
            <a:off x="3923934" y="1355289"/>
            <a:ext cx="2143969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</a:t>
            </a:r>
          </a:p>
        </p:txBody>
      </p:sp>
      <p:sp>
        <p:nvSpPr>
          <p:cNvPr id="18" name="TextBox 46"/>
          <p:cNvSpPr txBox="1">
            <a:spLocks noChangeArrowheads="1"/>
          </p:cNvSpPr>
          <p:nvPr/>
        </p:nvSpPr>
        <p:spPr bwMode="auto">
          <a:xfrm>
            <a:off x="6318831" y="4131619"/>
            <a:ext cx="2143969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121640" flipH="1">
            <a:off x="7010730" y="-363250"/>
            <a:ext cx="6830054" cy="4947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173058" y="1992239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405833" y="1992239"/>
            <a:ext cx="509431" cy="924194"/>
          </a:xfrm>
          <a:prstGeom prst="rect">
            <a:avLst/>
          </a:prstGeom>
          <a:solidFill>
            <a:srgbClr val="46505C"/>
          </a:solidFill>
          <a:ln>
            <a:solidFill>
              <a:srgbClr val="465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2400" dirty="0">
              <a:latin typeface="Arial"/>
              <a:ea typeface="华文新魏"/>
              <a:sym typeface="Arial"/>
            </a:endParaRPr>
          </a:p>
        </p:txBody>
      </p:sp>
      <p:sp>
        <p:nvSpPr>
          <p:cNvPr id="11" name="MAON"/>
          <p:cNvSpPr txBox="1"/>
          <p:nvPr/>
        </p:nvSpPr>
        <p:spPr>
          <a:xfrm>
            <a:off x="9459379" y="1992239"/>
            <a:ext cx="487517" cy="95410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古风</a:t>
            </a:r>
            <a:endParaRPr sz="2800" kern="0" spc="170" dirty="0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471309" y="3645605"/>
            <a:ext cx="443955" cy="967722"/>
            <a:chOff x="20222703" y="11058283"/>
            <a:chExt cx="887909" cy="1935443"/>
          </a:xfrm>
        </p:grpSpPr>
        <p:pic>
          <p:nvPicPr>
            <p:cNvPr id="13" name="Picture" descr="Picture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0256501" y="1123195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880396" y="1913475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solidFill>
                  <a:srgbClr val="46505C"/>
                </a:solidFill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</a:t>
            </a:r>
            <a:endParaRPr lang="zh-CN" altLang="en-US" sz="1200" dirty="0">
              <a:solidFill>
                <a:srgbClr val="46505C"/>
              </a:solidFill>
              <a:latin typeface="Arial"/>
              <a:ea typeface="华文新魏"/>
              <a:sym typeface="Arial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633800" y="1992239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866575" y="1992239"/>
            <a:ext cx="509431" cy="924194"/>
          </a:xfrm>
          <a:prstGeom prst="rect">
            <a:avLst/>
          </a:prstGeom>
          <a:solidFill>
            <a:srgbClr val="46505C"/>
          </a:solidFill>
          <a:ln>
            <a:solidFill>
              <a:srgbClr val="465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2400" dirty="0">
              <a:latin typeface="Arial"/>
              <a:ea typeface="华文新魏"/>
              <a:sym typeface="Arial"/>
            </a:endParaRPr>
          </a:p>
        </p:txBody>
      </p:sp>
      <p:sp>
        <p:nvSpPr>
          <p:cNvPr id="18" name="MAON"/>
          <p:cNvSpPr txBox="1"/>
          <p:nvPr/>
        </p:nvSpPr>
        <p:spPr>
          <a:xfrm>
            <a:off x="6920121" y="1992239"/>
            <a:ext cx="487517" cy="954107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solidFill>
                  <a:schemeClr val="bg1"/>
                </a:solidFill>
                <a:latin typeface="Arial"/>
                <a:ea typeface="华文新魏"/>
                <a:sym typeface="Arial"/>
              </a:rPr>
              <a:t>古风</a:t>
            </a:r>
            <a:endParaRPr sz="2800" kern="0" spc="170" dirty="0">
              <a:solidFill>
                <a:schemeClr val="bg1"/>
              </a:solidFill>
              <a:latin typeface="Arial"/>
              <a:ea typeface="华文新魏"/>
              <a:sym typeface="Arial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32051" y="3645605"/>
            <a:ext cx="443955" cy="967722"/>
            <a:chOff x="20222703" y="11058283"/>
            <a:chExt cx="887909" cy="1935443"/>
          </a:xfrm>
        </p:grpSpPr>
        <p:pic>
          <p:nvPicPr>
            <p:cNvPr id="20" name="Picture" descr="Picture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0251421" y="11231953"/>
              <a:ext cx="555661" cy="165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中国风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41138" y="1913475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solidFill>
                  <a:srgbClr val="46505C"/>
                </a:solidFill>
                <a:latin typeface="Arial"/>
                <a:ea typeface="华文新魏"/>
                <a:cs typeface="华文仿宋" panose="02010600040101010101" charset="-122"/>
                <a:sym typeface="Arial"/>
              </a:rPr>
              <a:t>点击输入本栏的具体文字，简明扼要的说明分项内容，此为概念图解</a:t>
            </a:r>
            <a:endParaRPr lang="zh-CN" altLang="en-US" sz="1200" dirty="0">
              <a:solidFill>
                <a:srgbClr val="46505C"/>
              </a:solidFill>
              <a:latin typeface="Arial"/>
              <a:ea typeface="华文新魏"/>
              <a:sym typeface="Arial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660" y="3769115"/>
            <a:ext cx="4565206" cy="1688424"/>
          </a:xfrm>
          <a:prstGeom prst="rect">
            <a:avLst/>
          </a:prstGeom>
        </p:spPr>
      </p:pic>
      <p:pic>
        <p:nvPicPr>
          <p:cNvPr id="24" name="图片 23" descr="图片包含 动物, 无脊椎动物&#10;&#10;描述已自动生成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4964439">
            <a:off x="-852596" y="-2201525"/>
            <a:ext cx="6477000" cy="6393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7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160" y="838200"/>
            <a:ext cx="10393680" cy="5181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42"/>
            <p:cNvSpPr/>
            <p:nvPr/>
          </p:nvSpPr>
          <p:spPr>
            <a:xfrm>
              <a:off x="304800" y="673100"/>
              <a:ext cx="4000500" cy="400050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3" cy="3825873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1600" kern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26004" y="951290"/>
            <a:ext cx="9939981" cy="4955416"/>
          </a:xfrm>
          <a:prstGeom prst="rect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/>
              <a:ea typeface="华文新魏"/>
              <a:sym typeface="Arial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675778" y="1681168"/>
            <a:ext cx="445817" cy="445817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01120" y="2261580"/>
            <a:ext cx="893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Arial"/>
                <a:ea typeface="华文新魏"/>
                <a:sym typeface="Arial"/>
              </a:rPr>
              <a:t>德。</a:t>
            </a:r>
          </a:p>
        </p:txBody>
      </p:sp>
      <p:sp>
        <p:nvSpPr>
          <p:cNvPr id="11" name="TextBox 46"/>
          <p:cNvSpPr txBox="1">
            <a:spLocks noChangeArrowheads="1"/>
          </p:cNvSpPr>
          <p:nvPr/>
        </p:nvSpPr>
        <p:spPr bwMode="auto">
          <a:xfrm>
            <a:off x="1555150" y="3249861"/>
            <a:ext cx="2649493" cy="13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2" name="椭圆 11"/>
          <p:cNvSpPr/>
          <p:nvPr/>
        </p:nvSpPr>
        <p:spPr>
          <a:xfrm>
            <a:off x="8931889" y="2559765"/>
            <a:ext cx="445817" cy="445817"/>
          </a:xfrm>
          <a:prstGeom prst="ellipse">
            <a:avLst/>
          </a:prstGeom>
          <a:solidFill>
            <a:srgbClr val="C4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57231" y="3140177"/>
            <a:ext cx="893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Arial"/>
                <a:ea typeface="华文新魏"/>
                <a:sym typeface="Arial"/>
              </a:rPr>
              <a:t>孝。</a:t>
            </a:r>
          </a:p>
        </p:txBody>
      </p:sp>
      <p:sp>
        <p:nvSpPr>
          <p:cNvPr id="14" name="TextBox 46"/>
          <p:cNvSpPr txBox="1">
            <a:spLocks noChangeArrowheads="1"/>
          </p:cNvSpPr>
          <p:nvPr/>
        </p:nvSpPr>
        <p:spPr bwMode="auto">
          <a:xfrm>
            <a:off x="7811261" y="4128458"/>
            <a:ext cx="2649493" cy="13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218565">
              <a:lnSpc>
                <a:spcPts val="2500"/>
              </a:lnSpc>
            </a:pPr>
            <a:r>
              <a:rPr lang="zh-CN" altLang="en-US" sz="1600" dirty="0">
                <a:latin typeface="Arial"/>
                <a:ea typeface="华文新魏"/>
                <a:sym typeface="Arial"/>
              </a:rPr>
              <a:t>请在此处添加具体内容，文字尽量言简意赅，简单说明即可，不必过于繁琐，注意板面美观度。</a:t>
            </a:r>
          </a:p>
        </p:txBody>
      </p:sp>
      <p:pic>
        <p:nvPicPr>
          <p:cNvPr id="16" name="图片 15" descr="图片包含 动物, 无脊椎动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86154" y="1355502"/>
            <a:ext cx="4018584" cy="4254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动物, 无脊椎动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0" y="0"/>
            <a:ext cx="6477000" cy="639342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151624" y="1339403"/>
            <a:ext cx="4395746" cy="43957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kern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48799" y="3322798"/>
            <a:ext cx="428961" cy="428961"/>
            <a:chOff x="5252030" y="2008764"/>
            <a:chExt cx="809336" cy="809336"/>
          </a:xfrm>
          <a:solidFill>
            <a:srgbClr val="0073B0"/>
          </a:solidFill>
        </p:grpSpPr>
        <p:sp>
          <p:nvSpPr>
            <p:cNvPr id="17" name="椭圆 1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1534559" y="1692950"/>
            <a:ext cx="3615645" cy="3615645"/>
          </a:xfrm>
          <a:prstGeom prst="ellipse">
            <a:avLst/>
          </a:prstGeom>
          <a:noFill/>
          <a:ln w="76200">
            <a:solidFill>
              <a:srgbClr val="C49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49665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98865" y="2680089"/>
            <a:ext cx="335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企业品牌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006594" y="3876744"/>
            <a:ext cx="685800" cy="0"/>
          </a:xfrm>
          <a:prstGeom prst="line">
            <a:avLst/>
          </a:prstGeom>
          <a:ln>
            <a:solidFill>
              <a:srgbClr val="8D7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ynergistically utilize technically sound portals with frictionless chains. Dramatically customize…"/>
          <p:cNvSpPr txBox="1"/>
          <p:nvPr/>
        </p:nvSpPr>
        <p:spPr>
          <a:xfrm>
            <a:off x="2326853" y="4006479"/>
            <a:ext cx="2045283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Synergistically utilize technically sound portals with frictionless chains. Dramatically customize</a:t>
            </a:r>
            <a:r>
              <a:rPr lang="en-US"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 </a:t>
            </a:r>
            <a:r>
              <a:rPr sz="8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rPr>
              <a:t>empowered networks rather than goal-opportunities. 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476035" y="5471525"/>
            <a:ext cx="592639" cy="592639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29" name="椭圆 28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33313" y="985443"/>
            <a:ext cx="295775" cy="29577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2" name="椭圆 3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01936" y="5531612"/>
            <a:ext cx="295775" cy="295775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5" name="椭圆 3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71882" y="1692950"/>
            <a:ext cx="214480" cy="214480"/>
            <a:chOff x="5252030" y="2008764"/>
            <a:chExt cx="809336" cy="809336"/>
          </a:xfrm>
          <a:solidFill>
            <a:srgbClr val="C49665"/>
          </a:solidFill>
        </p:grpSpPr>
        <p:sp>
          <p:nvSpPr>
            <p:cNvPr id="38" name="椭圆 3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49665"/>
                </a:solidFill>
                <a:latin typeface="Arial"/>
                <a:ea typeface="华文新魏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5" grpId="0"/>
          <p:bldP spid="27" grpId="0" animBg="1"/>
        </p:bldLst>
      </p:timing>
    </mc:Choice>
    <mc:Fallback xmlns="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5" grpId="0"/>
          <p:bldP spid="27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1255</Words>
  <Application>Microsoft Office PowerPoint</Application>
  <PresentationFormat>宽屏</PresentationFormat>
  <Paragraphs>109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Calibri Light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Administrator</cp:lastModifiedBy>
  <cp:revision>141</cp:revision>
  <dcterms:created xsi:type="dcterms:W3CDTF">2019-06-20T07:45:00Z</dcterms:created>
  <dcterms:modified xsi:type="dcterms:W3CDTF">2023-08-23T07:36:24Z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9F9BE16803AE49A2BAD5D847030CD6A1_12</vt:lpwstr>
  </property>
  <property fmtid="{D5CDD505-2E9C-101B-9397-08002B2CF9AE}" pid="3" name="KSOProductBuildVer">
    <vt:lpwstr>2052-12.1.0.15120</vt:lpwstr>
  </property>
</Properties>
</file>